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134672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INFORMATIONAL SYSTEM FOR BUSINESS AUTOMATION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67744" y="409972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62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3968" y="635577"/>
            <a:ext cx="4197152" cy="2721415"/>
          </a:xfr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Agenda: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Primary User Tasks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43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3754760" cy="273630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business processes results in increase in their productivity, as such performing this operation in an  efficient and predictable fashion is crucial. That is the goal of the work.</a:t>
            </a:r>
          </a:p>
        </p:txBody>
      </p:sp>
      <p:pic>
        <p:nvPicPr>
          <p:cNvPr id="1026" name="Picture 2" descr="The Benefits of Business Process Automation | Websfar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196752"/>
            <a:ext cx="4938798" cy="493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3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plants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plants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Watch instructions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63888" y="1268760"/>
            <a:ext cx="2376264" cy="15850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Care for plants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 plants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plants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instructions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200" y="1268760"/>
            <a:ext cx="2376264" cy="10310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10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korov\Downloads\ERD.drawio (2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0" y="532293"/>
            <a:ext cx="9144000" cy="59046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852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DEBCF"/>
            </a:gs>
            <a:gs pos="90000">
              <a:srgbClr val="9CB86E"/>
            </a:gs>
            <a:gs pos="100000">
              <a:srgbClr val="156B13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504056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sz="3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Architecture: The Stuff That's Hard to Change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4546848" cy="252028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products call for flexible, yet unambiguous architecture to obtain support for continuous updates.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409" y="980728"/>
            <a:ext cx="4392487" cy="26200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776439"/>
            <a:ext cx="3419465" cy="2625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5" y="3642303"/>
            <a:ext cx="4213383" cy="2634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59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105</Words>
  <Application>Microsoft Office PowerPoint</Application>
  <PresentationFormat>On-screen Show (4:3)</PresentationFormat>
  <Paragraphs>25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Тема Office</vt:lpstr>
      <vt:lpstr>INFORMATIONAL SYSTEM FOR BUSINESS AUTOMATION</vt:lpstr>
      <vt:lpstr>PowerPoint Presentation</vt:lpstr>
      <vt:lpstr>PowerPoint Presentation</vt:lpstr>
      <vt:lpstr>PowerPoint Presentation</vt:lpstr>
      <vt:lpstr>PowerPoint Presentation</vt:lpstr>
      <vt:lpstr> “Architecture: The Stuff That's Hard to Change”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Yaroslav Holota</cp:lastModifiedBy>
  <cp:revision>53</cp:revision>
  <dcterms:modified xsi:type="dcterms:W3CDTF">2022-05-26T11:30:49Z</dcterms:modified>
</cp:coreProperties>
</file>

<file path=docProps/thumbnail.jpeg>
</file>